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68" r:id="rId7"/>
    <p:sldId id="29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3204" autoAdjust="0"/>
  </p:normalViewPr>
  <p:slideViewPr>
    <p:cSldViewPr snapToGrid="0">
      <p:cViewPr varScale="1">
        <p:scale>
          <a:sx n="58" d="100"/>
          <a:sy n="58" d="100"/>
        </p:scale>
        <p:origin x="984" y="2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AA806-6F16-45F3-B131-999846B114F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4B6386E-88A3-4876-A70B-33D51C9AE0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Start of Program</a:t>
          </a:r>
          <a:endParaRPr lang="en-US"/>
        </a:p>
      </dgm:t>
    </dgm:pt>
    <dgm:pt modelId="{D518A609-2CCE-4E96-813C-F85CC0AC54F5}" type="parTrans" cxnId="{7D2A7586-2B5C-4D27-9DAE-AFEB4E4FA399}">
      <dgm:prSet/>
      <dgm:spPr/>
      <dgm:t>
        <a:bodyPr/>
        <a:lstStyle/>
        <a:p>
          <a:endParaRPr lang="en-US"/>
        </a:p>
      </dgm:t>
    </dgm:pt>
    <dgm:pt modelId="{35A312D2-2D27-48A9-AB02-212917E3269B}" type="sibTrans" cxnId="{7D2A7586-2B5C-4D27-9DAE-AFEB4E4FA399}">
      <dgm:prSet/>
      <dgm:spPr/>
      <dgm:t>
        <a:bodyPr/>
        <a:lstStyle/>
        <a:p>
          <a:endParaRPr lang="en-US"/>
        </a:p>
      </dgm:t>
    </dgm:pt>
    <dgm:pt modelId="{8F84E079-08E2-4796-B5A5-18CD095535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Machine Learning Essentials</a:t>
          </a:r>
          <a:endParaRPr lang="en-US"/>
        </a:p>
      </dgm:t>
    </dgm:pt>
    <dgm:pt modelId="{CF2E3AE8-353F-4EFC-A76B-C4D8B7F5D261}" type="parTrans" cxnId="{BF3C3570-8F9D-48AE-AF4D-CCAD6673E8FB}">
      <dgm:prSet/>
      <dgm:spPr/>
      <dgm:t>
        <a:bodyPr/>
        <a:lstStyle/>
        <a:p>
          <a:endParaRPr lang="en-US"/>
        </a:p>
      </dgm:t>
    </dgm:pt>
    <dgm:pt modelId="{DC9505CC-F87A-4D8A-90D4-62FB86036D57}" type="sibTrans" cxnId="{BF3C3570-8F9D-48AE-AF4D-CCAD6673E8FB}">
      <dgm:prSet/>
      <dgm:spPr/>
      <dgm:t>
        <a:bodyPr/>
        <a:lstStyle/>
        <a:p>
          <a:endParaRPr lang="en-US"/>
        </a:p>
      </dgm:t>
    </dgm:pt>
    <dgm:pt modelId="{9388EE2C-EAE9-4583-BF32-52D9B17CAD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Deep Learning / ITAI 2376</a:t>
          </a:r>
          <a:endParaRPr lang="en-US" dirty="0"/>
        </a:p>
      </dgm:t>
    </dgm:pt>
    <dgm:pt modelId="{D1CF500A-4827-4095-AEA3-95BBC4A96CCB}" type="parTrans" cxnId="{FBB15D81-DC96-4FF2-B348-8B6C19189062}">
      <dgm:prSet/>
      <dgm:spPr/>
      <dgm:t>
        <a:bodyPr/>
        <a:lstStyle/>
        <a:p>
          <a:endParaRPr lang="en-US"/>
        </a:p>
      </dgm:t>
    </dgm:pt>
    <dgm:pt modelId="{A1B5BC51-5276-46B9-99E4-8A62601BE372}" type="sibTrans" cxnId="{FBB15D81-DC96-4FF2-B348-8B6C19189062}">
      <dgm:prSet/>
      <dgm:spPr/>
      <dgm:t>
        <a:bodyPr/>
        <a:lstStyle/>
        <a:p>
          <a:endParaRPr lang="en-US"/>
        </a:p>
      </dgm:t>
    </dgm:pt>
    <dgm:pt modelId="{5DCE6E49-9019-46A9-8026-82520B33B4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Hands-on Projects &amp; Hackathons</a:t>
          </a:r>
          <a:endParaRPr lang="en-US"/>
        </a:p>
      </dgm:t>
    </dgm:pt>
    <dgm:pt modelId="{E99D40B2-CD26-4401-A9A5-C8190E826FCA}" type="parTrans" cxnId="{9E99E22E-311B-499D-9DD3-5CAEDF16F077}">
      <dgm:prSet/>
      <dgm:spPr/>
      <dgm:t>
        <a:bodyPr/>
        <a:lstStyle/>
        <a:p>
          <a:endParaRPr lang="en-US"/>
        </a:p>
      </dgm:t>
    </dgm:pt>
    <dgm:pt modelId="{44482DF4-7558-4B4F-9C95-019C3E4C3A51}" type="sibTrans" cxnId="{9E99E22E-311B-499D-9DD3-5CAEDF16F077}">
      <dgm:prSet/>
      <dgm:spPr/>
      <dgm:t>
        <a:bodyPr/>
        <a:lstStyle/>
        <a:p>
          <a:endParaRPr lang="en-US"/>
        </a:p>
      </dgm:t>
    </dgm:pt>
    <dgm:pt modelId="{FD47F77A-38B6-49EF-91C1-C749736AA3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Using </a:t>
          </a:r>
          <a:r>
            <a:rPr lang="en-US" dirty="0" err="1"/>
            <a:t>colab</a:t>
          </a:r>
          <a:r>
            <a:rPr lang="en-US" dirty="0"/>
            <a:t> to write ML code</a:t>
          </a:r>
        </a:p>
      </dgm:t>
    </dgm:pt>
    <dgm:pt modelId="{CF2826C4-CCFF-4AEF-8C70-A1E4355C57BE}" type="parTrans" cxnId="{21163AB3-438B-4497-A258-A7E3E0BDF125}">
      <dgm:prSet/>
      <dgm:spPr/>
      <dgm:t>
        <a:bodyPr/>
        <a:lstStyle/>
        <a:p>
          <a:endParaRPr lang="en-US"/>
        </a:p>
      </dgm:t>
    </dgm:pt>
    <dgm:pt modelId="{0C3DDC71-8C81-4B47-A3BF-8611D53ADDC5}" type="sibTrans" cxnId="{21163AB3-438B-4497-A258-A7E3E0BDF125}">
      <dgm:prSet/>
      <dgm:spPr/>
      <dgm:t>
        <a:bodyPr/>
        <a:lstStyle/>
        <a:p>
          <a:endParaRPr lang="en-US"/>
        </a:p>
      </dgm:t>
    </dgm:pt>
    <dgm:pt modelId="{01BFEDDB-7EB5-4A0E-BDF5-5E1C7C9B59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“Growing from foundational programming to full-stack AI systems capable of planning, reasoning, and tool integration.”</a:t>
          </a:r>
        </a:p>
      </dgm:t>
    </dgm:pt>
    <dgm:pt modelId="{A6E87376-6A91-459C-863B-8707B9594874}" type="sibTrans" cxnId="{C164D1B8-5152-4110-95B5-393EC391A101}">
      <dgm:prSet/>
      <dgm:spPr/>
      <dgm:t>
        <a:bodyPr/>
        <a:lstStyle/>
        <a:p>
          <a:endParaRPr lang="en-US"/>
        </a:p>
      </dgm:t>
    </dgm:pt>
    <dgm:pt modelId="{C2271B93-B032-4C63-98C8-55D22B6D5012}" type="parTrans" cxnId="{C164D1B8-5152-4110-95B5-393EC391A101}">
      <dgm:prSet/>
      <dgm:spPr/>
      <dgm:t>
        <a:bodyPr/>
        <a:lstStyle/>
        <a:p>
          <a:endParaRPr lang="en-US"/>
        </a:p>
      </dgm:t>
    </dgm:pt>
    <dgm:pt modelId="{9700B848-C11D-4CD6-9710-3BCD6918E449}" type="pres">
      <dgm:prSet presAssocID="{B38AA806-6F16-45F3-B131-999846B114FA}" presName="root" presStyleCnt="0">
        <dgm:presLayoutVars>
          <dgm:dir/>
          <dgm:resizeHandles val="exact"/>
        </dgm:presLayoutVars>
      </dgm:prSet>
      <dgm:spPr/>
    </dgm:pt>
    <dgm:pt modelId="{19F92056-805F-4542-8F6B-EFD343958929}" type="pres">
      <dgm:prSet presAssocID="{E4B6386E-88A3-4876-A70B-33D51C9AE07C}" presName="compNode" presStyleCnt="0"/>
      <dgm:spPr/>
    </dgm:pt>
    <dgm:pt modelId="{EBCAEE79-54ED-4EB9-9382-D7A4234203D2}" type="pres">
      <dgm:prSet presAssocID="{E4B6386E-88A3-4876-A70B-33D51C9AE0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0265D85-1845-4BE9-811B-B28BFA328074}" type="pres">
      <dgm:prSet presAssocID="{E4B6386E-88A3-4876-A70B-33D51C9AE07C}" presName="iconSpace" presStyleCnt="0"/>
      <dgm:spPr/>
    </dgm:pt>
    <dgm:pt modelId="{A4073E7E-B793-4632-9A70-9015DD7148E4}" type="pres">
      <dgm:prSet presAssocID="{E4B6386E-88A3-4876-A70B-33D51C9AE07C}" presName="parTx" presStyleLbl="revTx" presStyleIdx="0" presStyleCnt="10">
        <dgm:presLayoutVars>
          <dgm:chMax val="0"/>
          <dgm:chPref val="0"/>
        </dgm:presLayoutVars>
      </dgm:prSet>
      <dgm:spPr/>
    </dgm:pt>
    <dgm:pt modelId="{88D9E7FD-BDAC-4498-A991-385E33599442}" type="pres">
      <dgm:prSet presAssocID="{E4B6386E-88A3-4876-A70B-33D51C9AE07C}" presName="txSpace" presStyleCnt="0"/>
      <dgm:spPr/>
    </dgm:pt>
    <dgm:pt modelId="{B9ED55E6-63B9-48FF-AE90-A6B22C3A0206}" type="pres">
      <dgm:prSet presAssocID="{E4B6386E-88A3-4876-A70B-33D51C9AE07C}" presName="desTx" presStyleLbl="revTx" presStyleIdx="1" presStyleCnt="10">
        <dgm:presLayoutVars/>
      </dgm:prSet>
      <dgm:spPr/>
    </dgm:pt>
    <dgm:pt modelId="{93B5A07F-123B-4341-92D9-1FE7934730E1}" type="pres">
      <dgm:prSet presAssocID="{35A312D2-2D27-48A9-AB02-212917E3269B}" presName="sibTrans" presStyleCnt="0"/>
      <dgm:spPr/>
    </dgm:pt>
    <dgm:pt modelId="{6F757BDF-B122-45B9-BCF6-0F0135F7B582}" type="pres">
      <dgm:prSet presAssocID="{8F84E079-08E2-4796-B5A5-18CD0955350A}" presName="compNode" presStyleCnt="0"/>
      <dgm:spPr/>
    </dgm:pt>
    <dgm:pt modelId="{6364E980-3A5B-426E-9EEE-08F78E01649B}" type="pres">
      <dgm:prSet presAssocID="{8F84E079-08E2-4796-B5A5-18CD095535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27CC014-3EC1-489A-AE61-81EE5D6E9E0E}" type="pres">
      <dgm:prSet presAssocID="{8F84E079-08E2-4796-B5A5-18CD0955350A}" presName="iconSpace" presStyleCnt="0"/>
      <dgm:spPr/>
    </dgm:pt>
    <dgm:pt modelId="{F75BC75D-F027-41D6-8AE9-8E495A564474}" type="pres">
      <dgm:prSet presAssocID="{8F84E079-08E2-4796-B5A5-18CD0955350A}" presName="parTx" presStyleLbl="revTx" presStyleIdx="2" presStyleCnt="10">
        <dgm:presLayoutVars>
          <dgm:chMax val="0"/>
          <dgm:chPref val="0"/>
        </dgm:presLayoutVars>
      </dgm:prSet>
      <dgm:spPr/>
    </dgm:pt>
    <dgm:pt modelId="{87A4E18D-8A47-4E29-B63E-42318F68D4B6}" type="pres">
      <dgm:prSet presAssocID="{8F84E079-08E2-4796-B5A5-18CD0955350A}" presName="txSpace" presStyleCnt="0"/>
      <dgm:spPr/>
    </dgm:pt>
    <dgm:pt modelId="{C267B21B-8319-4547-BC8E-0EAD8B668D65}" type="pres">
      <dgm:prSet presAssocID="{8F84E079-08E2-4796-B5A5-18CD0955350A}" presName="desTx" presStyleLbl="revTx" presStyleIdx="3" presStyleCnt="10">
        <dgm:presLayoutVars/>
      </dgm:prSet>
      <dgm:spPr/>
    </dgm:pt>
    <dgm:pt modelId="{614BB392-BDD8-4882-A125-BD4D5D61DFF2}" type="pres">
      <dgm:prSet presAssocID="{DC9505CC-F87A-4D8A-90D4-62FB86036D57}" presName="sibTrans" presStyleCnt="0"/>
      <dgm:spPr/>
    </dgm:pt>
    <dgm:pt modelId="{74230F8C-3A8F-4C5A-8E45-4FA8E4FF6A0E}" type="pres">
      <dgm:prSet presAssocID="{9388EE2C-EAE9-4583-BF32-52D9B17CAD0A}" presName="compNode" presStyleCnt="0"/>
      <dgm:spPr/>
    </dgm:pt>
    <dgm:pt modelId="{38187C0A-873D-4BAF-961D-E1C3F7746D37}" type="pres">
      <dgm:prSet presAssocID="{9388EE2C-EAE9-4583-BF32-52D9B17CAD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7AB968F-782D-4B3A-9C9F-9EF081AA28B0}" type="pres">
      <dgm:prSet presAssocID="{9388EE2C-EAE9-4583-BF32-52D9B17CAD0A}" presName="iconSpace" presStyleCnt="0"/>
      <dgm:spPr/>
    </dgm:pt>
    <dgm:pt modelId="{D7420E8B-0796-4BD1-A2C8-DCCA23AC1243}" type="pres">
      <dgm:prSet presAssocID="{9388EE2C-EAE9-4583-BF32-52D9B17CAD0A}" presName="parTx" presStyleLbl="revTx" presStyleIdx="4" presStyleCnt="10">
        <dgm:presLayoutVars>
          <dgm:chMax val="0"/>
          <dgm:chPref val="0"/>
        </dgm:presLayoutVars>
      </dgm:prSet>
      <dgm:spPr/>
    </dgm:pt>
    <dgm:pt modelId="{F22FE4A2-4BB2-4F98-B99B-F48540915E7E}" type="pres">
      <dgm:prSet presAssocID="{9388EE2C-EAE9-4583-BF32-52D9B17CAD0A}" presName="txSpace" presStyleCnt="0"/>
      <dgm:spPr/>
    </dgm:pt>
    <dgm:pt modelId="{EA267868-D8E9-40A4-8F6C-7F9594787A16}" type="pres">
      <dgm:prSet presAssocID="{9388EE2C-EAE9-4583-BF32-52D9B17CAD0A}" presName="desTx" presStyleLbl="revTx" presStyleIdx="5" presStyleCnt="10">
        <dgm:presLayoutVars/>
      </dgm:prSet>
      <dgm:spPr/>
    </dgm:pt>
    <dgm:pt modelId="{295F4361-7C08-4C26-83D4-FF304C3C0239}" type="pres">
      <dgm:prSet presAssocID="{A1B5BC51-5276-46B9-99E4-8A62601BE372}" presName="sibTrans" presStyleCnt="0"/>
      <dgm:spPr/>
    </dgm:pt>
    <dgm:pt modelId="{ABED0D23-F03C-4D73-8BF2-BE9ED19EE329}" type="pres">
      <dgm:prSet presAssocID="{5DCE6E49-9019-46A9-8026-82520B33B493}" presName="compNode" presStyleCnt="0"/>
      <dgm:spPr/>
    </dgm:pt>
    <dgm:pt modelId="{4BCD4114-7712-44FE-B625-ADFE3C46D7BA}" type="pres">
      <dgm:prSet presAssocID="{5DCE6E49-9019-46A9-8026-82520B33B49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BC711E-1EAE-4C24-830C-D9F693EEE93B}" type="pres">
      <dgm:prSet presAssocID="{5DCE6E49-9019-46A9-8026-82520B33B493}" presName="iconSpace" presStyleCnt="0"/>
      <dgm:spPr/>
    </dgm:pt>
    <dgm:pt modelId="{413BD1F6-A38A-4AA4-8DFE-E85232651E04}" type="pres">
      <dgm:prSet presAssocID="{5DCE6E49-9019-46A9-8026-82520B33B493}" presName="parTx" presStyleLbl="revTx" presStyleIdx="6" presStyleCnt="10">
        <dgm:presLayoutVars>
          <dgm:chMax val="0"/>
          <dgm:chPref val="0"/>
        </dgm:presLayoutVars>
      </dgm:prSet>
      <dgm:spPr/>
    </dgm:pt>
    <dgm:pt modelId="{832F820C-987E-465A-93C0-D0DA7428BFBF}" type="pres">
      <dgm:prSet presAssocID="{5DCE6E49-9019-46A9-8026-82520B33B493}" presName="txSpace" presStyleCnt="0"/>
      <dgm:spPr/>
    </dgm:pt>
    <dgm:pt modelId="{F31DABF8-41B5-45ED-BFA0-1B8B04805337}" type="pres">
      <dgm:prSet presAssocID="{5DCE6E49-9019-46A9-8026-82520B33B493}" presName="desTx" presStyleLbl="revTx" presStyleIdx="7" presStyleCnt="10" custScaleX="192364" custLinFactNeighborX="-58680" custLinFactNeighborY="25429">
        <dgm:presLayoutVars/>
      </dgm:prSet>
      <dgm:spPr/>
    </dgm:pt>
    <dgm:pt modelId="{FF291CD6-A766-4FCC-A8F9-AD8DC95889D6}" type="pres">
      <dgm:prSet presAssocID="{44482DF4-7558-4B4F-9C95-019C3E4C3A51}" presName="sibTrans" presStyleCnt="0"/>
      <dgm:spPr/>
    </dgm:pt>
    <dgm:pt modelId="{8769D85A-3D2E-49DD-8DB5-3B242274A46B}" type="pres">
      <dgm:prSet presAssocID="{FD47F77A-38B6-49EF-91C1-C749736AA30C}" presName="compNode" presStyleCnt="0"/>
      <dgm:spPr/>
    </dgm:pt>
    <dgm:pt modelId="{AD4C764A-E1F4-4E0F-A960-B192F03CE5BE}" type="pres">
      <dgm:prSet presAssocID="{FD47F77A-38B6-49EF-91C1-C749736AA30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549B92A-9A28-4360-9E06-9BA5289833B4}" type="pres">
      <dgm:prSet presAssocID="{FD47F77A-38B6-49EF-91C1-C749736AA30C}" presName="iconSpace" presStyleCnt="0"/>
      <dgm:spPr/>
    </dgm:pt>
    <dgm:pt modelId="{938B7DB4-737A-462C-B871-804366C503DA}" type="pres">
      <dgm:prSet presAssocID="{FD47F77A-38B6-49EF-91C1-C749736AA30C}" presName="parTx" presStyleLbl="revTx" presStyleIdx="8" presStyleCnt="10">
        <dgm:presLayoutVars>
          <dgm:chMax val="0"/>
          <dgm:chPref val="0"/>
        </dgm:presLayoutVars>
      </dgm:prSet>
      <dgm:spPr/>
    </dgm:pt>
    <dgm:pt modelId="{A741BBCD-A5DB-47E8-96F1-C1A6E6C1A3E4}" type="pres">
      <dgm:prSet presAssocID="{FD47F77A-38B6-49EF-91C1-C749736AA30C}" presName="txSpace" presStyleCnt="0"/>
      <dgm:spPr/>
    </dgm:pt>
    <dgm:pt modelId="{3DFA4519-5C59-4C42-9A79-0A966885DA5B}" type="pres">
      <dgm:prSet presAssocID="{FD47F77A-38B6-49EF-91C1-C749736AA30C}" presName="desTx" presStyleLbl="revTx" presStyleIdx="9" presStyleCnt="10">
        <dgm:presLayoutVars/>
      </dgm:prSet>
      <dgm:spPr/>
    </dgm:pt>
  </dgm:ptLst>
  <dgm:cxnLst>
    <dgm:cxn modelId="{19ADEC01-C245-490A-90B3-7D06AE93DC26}" type="presOf" srcId="{9388EE2C-EAE9-4583-BF32-52D9B17CAD0A}" destId="{D7420E8B-0796-4BD1-A2C8-DCCA23AC1243}" srcOrd="0" destOrd="0" presId="urn:microsoft.com/office/officeart/2018/2/layout/IconLabelDescriptionList"/>
    <dgm:cxn modelId="{31C1F215-C8F6-49F2-97D0-39F7A0D50B9E}" type="presOf" srcId="{5DCE6E49-9019-46A9-8026-82520B33B493}" destId="{413BD1F6-A38A-4AA4-8DFE-E85232651E04}" srcOrd="0" destOrd="0" presId="urn:microsoft.com/office/officeart/2018/2/layout/IconLabelDescriptionList"/>
    <dgm:cxn modelId="{9E99E22E-311B-499D-9DD3-5CAEDF16F077}" srcId="{B38AA806-6F16-45F3-B131-999846B114FA}" destId="{5DCE6E49-9019-46A9-8026-82520B33B493}" srcOrd="3" destOrd="0" parTransId="{E99D40B2-CD26-4401-A9A5-C8190E826FCA}" sibTransId="{44482DF4-7558-4B4F-9C95-019C3E4C3A51}"/>
    <dgm:cxn modelId="{4C97B75D-56C8-4251-9D63-3A72367AE2A3}" type="presOf" srcId="{E4B6386E-88A3-4876-A70B-33D51C9AE07C}" destId="{A4073E7E-B793-4632-9A70-9015DD7148E4}" srcOrd="0" destOrd="0" presId="urn:microsoft.com/office/officeart/2018/2/layout/IconLabelDescriptionList"/>
    <dgm:cxn modelId="{99E55063-CEA7-4F22-B68D-67DCF3F95B86}" type="presOf" srcId="{01BFEDDB-7EB5-4A0E-BDF5-5E1C7C9B5944}" destId="{F31DABF8-41B5-45ED-BFA0-1B8B04805337}" srcOrd="0" destOrd="0" presId="urn:microsoft.com/office/officeart/2018/2/layout/IconLabelDescriptionList"/>
    <dgm:cxn modelId="{BF3C3570-8F9D-48AE-AF4D-CCAD6673E8FB}" srcId="{B38AA806-6F16-45F3-B131-999846B114FA}" destId="{8F84E079-08E2-4796-B5A5-18CD0955350A}" srcOrd="1" destOrd="0" parTransId="{CF2E3AE8-353F-4EFC-A76B-C4D8B7F5D261}" sibTransId="{DC9505CC-F87A-4D8A-90D4-62FB86036D57}"/>
    <dgm:cxn modelId="{FBB15D81-DC96-4FF2-B348-8B6C19189062}" srcId="{B38AA806-6F16-45F3-B131-999846B114FA}" destId="{9388EE2C-EAE9-4583-BF32-52D9B17CAD0A}" srcOrd="2" destOrd="0" parTransId="{D1CF500A-4827-4095-AEA3-95BBC4A96CCB}" sibTransId="{A1B5BC51-5276-46B9-99E4-8A62601BE372}"/>
    <dgm:cxn modelId="{7D2A7586-2B5C-4D27-9DAE-AFEB4E4FA399}" srcId="{B38AA806-6F16-45F3-B131-999846B114FA}" destId="{E4B6386E-88A3-4876-A70B-33D51C9AE07C}" srcOrd="0" destOrd="0" parTransId="{D518A609-2CCE-4E96-813C-F85CC0AC54F5}" sibTransId="{35A312D2-2D27-48A9-AB02-212917E3269B}"/>
    <dgm:cxn modelId="{2480BB97-6820-41F8-AE1B-D14C27E3D937}" type="presOf" srcId="{FD47F77A-38B6-49EF-91C1-C749736AA30C}" destId="{938B7DB4-737A-462C-B871-804366C503DA}" srcOrd="0" destOrd="0" presId="urn:microsoft.com/office/officeart/2018/2/layout/IconLabelDescriptionList"/>
    <dgm:cxn modelId="{41C5459D-EFB9-4F70-A45B-FCE50A4AEE07}" type="presOf" srcId="{B38AA806-6F16-45F3-B131-999846B114FA}" destId="{9700B848-C11D-4CD6-9710-3BCD6918E449}" srcOrd="0" destOrd="0" presId="urn:microsoft.com/office/officeart/2018/2/layout/IconLabelDescriptionList"/>
    <dgm:cxn modelId="{21163AB3-438B-4497-A258-A7E3E0BDF125}" srcId="{B38AA806-6F16-45F3-B131-999846B114FA}" destId="{FD47F77A-38B6-49EF-91C1-C749736AA30C}" srcOrd="4" destOrd="0" parTransId="{CF2826C4-CCFF-4AEF-8C70-A1E4355C57BE}" sibTransId="{0C3DDC71-8C81-4B47-A3BF-8611D53ADDC5}"/>
    <dgm:cxn modelId="{04A3B2B7-065B-4A21-BA26-74BDC710F528}" type="presOf" srcId="{8F84E079-08E2-4796-B5A5-18CD0955350A}" destId="{F75BC75D-F027-41D6-8AE9-8E495A564474}" srcOrd="0" destOrd="0" presId="urn:microsoft.com/office/officeart/2018/2/layout/IconLabelDescriptionList"/>
    <dgm:cxn modelId="{C164D1B8-5152-4110-95B5-393EC391A101}" srcId="{5DCE6E49-9019-46A9-8026-82520B33B493}" destId="{01BFEDDB-7EB5-4A0E-BDF5-5E1C7C9B5944}" srcOrd="0" destOrd="0" parTransId="{C2271B93-B032-4C63-98C8-55D22B6D5012}" sibTransId="{A6E87376-6A91-459C-863B-8707B9594874}"/>
    <dgm:cxn modelId="{3A743C2B-42D3-4974-A6D9-F70FC6FCDC41}" type="presParOf" srcId="{9700B848-C11D-4CD6-9710-3BCD6918E449}" destId="{19F92056-805F-4542-8F6B-EFD343958929}" srcOrd="0" destOrd="0" presId="urn:microsoft.com/office/officeart/2018/2/layout/IconLabelDescriptionList"/>
    <dgm:cxn modelId="{BE2E9135-B188-4254-AD4E-A58032E89669}" type="presParOf" srcId="{19F92056-805F-4542-8F6B-EFD343958929}" destId="{EBCAEE79-54ED-4EB9-9382-D7A4234203D2}" srcOrd="0" destOrd="0" presId="urn:microsoft.com/office/officeart/2018/2/layout/IconLabelDescriptionList"/>
    <dgm:cxn modelId="{FD55CD66-B9AD-4A23-81CC-17F58DB44387}" type="presParOf" srcId="{19F92056-805F-4542-8F6B-EFD343958929}" destId="{50265D85-1845-4BE9-811B-B28BFA328074}" srcOrd="1" destOrd="0" presId="urn:microsoft.com/office/officeart/2018/2/layout/IconLabelDescriptionList"/>
    <dgm:cxn modelId="{54AD8C61-9438-41D7-84A6-74BAA03BE0E3}" type="presParOf" srcId="{19F92056-805F-4542-8F6B-EFD343958929}" destId="{A4073E7E-B793-4632-9A70-9015DD7148E4}" srcOrd="2" destOrd="0" presId="urn:microsoft.com/office/officeart/2018/2/layout/IconLabelDescriptionList"/>
    <dgm:cxn modelId="{4FEB1B45-17DC-43B3-886D-9569EDAF7734}" type="presParOf" srcId="{19F92056-805F-4542-8F6B-EFD343958929}" destId="{88D9E7FD-BDAC-4498-A991-385E33599442}" srcOrd="3" destOrd="0" presId="urn:microsoft.com/office/officeart/2018/2/layout/IconLabelDescriptionList"/>
    <dgm:cxn modelId="{25B573D1-C027-4CFA-8BBD-F05943FAAD77}" type="presParOf" srcId="{19F92056-805F-4542-8F6B-EFD343958929}" destId="{B9ED55E6-63B9-48FF-AE90-A6B22C3A0206}" srcOrd="4" destOrd="0" presId="urn:microsoft.com/office/officeart/2018/2/layout/IconLabelDescriptionList"/>
    <dgm:cxn modelId="{C92680B5-6EF8-4A44-BA2D-CE3A7672BFBE}" type="presParOf" srcId="{9700B848-C11D-4CD6-9710-3BCD6918E449}" destId="{93B5A07F-123B-4341-92D9-1FE7934730E1}" srcOrd="1" destOrd="0" presId="urn:microsoft.com/office/officeart/2018/2/layout/IconLabelDescriptionList"/>
    <dgm:cxn modelId="{7F44E838-8A25-4EAF-8971-8B493CD39E0C}" type="presParOf" srcId="{9700B848-C11D-4CD6-9710-3BCD6918E449}" destId="{6F757BDF-B122-45B9-BCF6-0F0135F7B582}" srcOrd="2" destOrd="0" presId="urn:microsoft.com/office/officeart/2018/2/layout/IconLabelDescriptionList"/>
    <dgm:cxn modelId="{42E3F96A-320E-402D-9A1A-65BBBAC10CE2}" type="presParOf" srcId="{6F757BDF-B122-45B9-BCF6-0F0135F7B582}" destId="{6364E980-3A5B-426E-9EEE-08F78E01649B}" srcOrd="0" destOrd="0" presId="urn:microsoft.com/office/officeart/2018/2/layout/IconLabelDescriptionList"/>
    <dgm:cxn modelId="{F2519F93-509D-40A5-BAE6-A67CA7C4983C}" type="presParOf" srcId="{6F757BDF-B122-45B9-BCF6-0F0135F7B582}" destId="{027CC014-3EC1-489A-AE61-81EE5D6E9E0E}" srcOrd="1" destOrd="0" presId="urn:microsoft.com/office/officeart/2018/2/layout/IconLabelDescriptionList"/>
    <dgm:cxn modelId="{F131882A-0106-4C1F-A0AF-1D83F959DE81}" type="presParOf" srcId="{6F757BDF-B122-45B9-BCF6-0F0135F7B582}" destId="{F75BC75D-F027-41D6-8AE9-8E495A564474}" srcOrd="2" destOrd="0" presId="urn:microsoft.com/office/officeart/2018/2/layout/IconLabelDescriptionList"/>
    <dgm:cxn modelId="{4DA4918D-F7B3-491A-9535-9ADC51F9FFDA}" type="presParOf" srcId="{6F757BDF-B122-45B9-BCF6-0F0135F7B582}" destId="{87A4E18D-8A47-4E29-B63E-42318F68D4B6}" srcOrd="3" destOrd="0" presId="urn:microsoft.com/office/officeart/2018/2/layout/IconLabelDescriptionList"/>
    <dgm:cxn modelId="{1A2C753A-44CC-44DD-9AF7-D05F9ACE5EF6}" type="presParOf" srcId="{6F757BDF-B122-45B9-BCF6-0F0135F7B582}" destId="{C267B21B-8319-4547-BC8E-0EAD8B668D65}" srcOrd="4" destOrd="0" presId="urn:microsoft.com/office/officeart/2018/2/layout/IconLabelDescriptionList"/>
    <dgm:cxn modelId="{5B3365D3-4C54-4658-ADA9-A688F1507074}" type="presParOf" srcId="{9700B848-C11D-4CD6-9710-3BCD6918E449}" destId="{614BB392-BDD8-4882-A125-BD4D5D61DFF2}" srcOrd="3" destOrd="0" presId="urn:microsoft.com/office/officeart/2018/2/layout/IconLabelDescriptionList"/>
    <dgm:cxn modelId="{5B769D9C-358B-48F2-85EA-BABA5EF09DB5}" type="presParOf" srcId="{9700B848-C11D-4CD6-9710-3BCD6918E449}" destId="{74230F8C-3A8F-4C5A-8E45-4FA8E4FF6A0E}" srcOrd="4" destOrd="0" presId="urn:microsoft.com/office/officeart/2018/2/layout/IconLabelDescriptionList"/>
    <dgm:cxn modelId="{D3AC3026-00B3-4701-B72C-816B46844887}" type="presParOf" srcId="{74230F8C-3A8F-4C5A-8E45-4FA8E4FF6A0E}" destId="{38187C0A-873D-4BAF-961D-E1C3F7746D37}" srcOrd="0" destOrd="0" presId="urn:microsoft.com/office/officeart/2018/2/layout/IconLabelDescriptionList"/>
    <dgm:cxn modelId="{2B77EF70-3DDF-4125-81EC-6C67E9A31122}" type="presParOf" srcId="{74230F8C-3A8F-4C5A-8E45-4FA8E4FF6A0E}" destId="{87AB968F-782D-4B3A-9C9F-9EF081AA28B0}" srcOrd="1" destOrd="0" presId="urn:microsoft.com/office/officeart/2018/2/layout/IconLabelDescriptionList"/>
    <dgm:cxn modelId="{B267FA7F-A316-4FA7-9837-2C2991266F48}" type="presParOf" srcId="{74230F8C-3A8F-4C5A-8E45-4FA8E4FF6A0E}" destId="{D7420E8B-0796-4BD1-A2C8-DCCA23AC1243}" srcOrd="2" destOrd="0" presId="urn:microsoft.com/office/officeart/2018/2/layout/IconLabelDescriptionList"/>
    <dgm:cxn modelId="{0F69F509-3540-47AA-BD48-B06FCE3A24A7}" type="presParOf" srcId="{74230F8C-3A8F-4C5A-8E45-4FA8E4FF6A0E}" destId="{F22FE4A2-4BB2-4F98-B99B-F48540915E7E}" srcOrd="3" destOrd="0" presId="urn:microsoft.com/office/officeart/2018/2/layout/IconLabelDescriptionList"/>
    <dgm:cxn modelId="{438DB1EF-9D11-4F2F-BD8C-D2083B4F5C7F}" type="presParOf" srcId="{74230F8C-3A8F-4C5A-8E45-4FA8E4FF6A0E}" destId="{EA267868-D8E9-40A4-8F6C-7F9594787A16}" srcOrd="4" destOrd="0" presId="urn:microsoft.com/office/officeart/2018/2/layout/IconLabelDescriptionList"/>
    <dgm:cxn modelId="{62A4C836-7602-4528-8097-534FAC4B757D}" type="presParOf" srcId="{9700B848-C11D-4CD6-9710-3BCD6918E449}" destId="{295F4361-7C08-4C26-83D4-FF304C3C0239}" srcOrd="5" destOrd="0" presId="urn:microsoft.com/office/officeart/2018/2/layout/IconLabelDescriptionList"/>
    <dgm:cxn modelId="{51E03483-AAB9-4DCF-B15E-56B75D0DCAFF}" type="presParOf" srcId="{9700B848-C11D-4CD6-9710-3BCD6918E449}" destId="{ABED0D23-F03C-4D73-8BF2-BE9ED19EE329}" srcOrd="6" destOrd="0" presId="urn:microsoft.com/office/officeart/2018/2/layout/IconLabelDescriptionList"/>
    <dgm:cxn modelId="{45BA1AF4-DFE0-41FB-904F-A8E558CC15EA}" type="presParOf" srcId="{ABED0D23-F03C-4D73-8BF2-BE9ED19EE329}" destId="{4BCD4114-7712-44FE-B625-ADFE3C46D7BA}" srcOrd="0" destOrd="0" presId="urn:microsoft.com/office/officeart/2018/2/layout/IconLabelDescriptionList"/>
    <dgm:cxn modelId="{59EA8CFA-59DB-4F62-A773-04F38E7B6170}" type="presParOf" srcId="{ABED0D23-F03C-4D73-8BF2-BE9ED19EE329}" destId="{D8BC711E-1EAE-4C24-830C-D9F693EEE93B}" srcOrd="1" destOrd="0" presId="urn:microsoft.com/office/officeart/2018/2/layout/IconLabelDescriptionList"/>
    <dgm:cxn modelId="{ABAC833C-48A1-4B94-B611-A5057F23DF93}" type="presParOf" srcId="{ABED0D23-F03C-4D73-8BF2-BE9ED19EE329}" destId="{413BD1F6-A38A-4AA4-8DFE-E85232651E04}" srcOrd="2" destOrd="0" presId="urn:microsoft.com/office/officeart/2018/2/layout/IconLabelDescriptionList"/>
    <dgm:cxn modelId="{FB0CE704-22C7-4721-846F-9FA7AF4521E0}" type="presParOf" srcId="{ABED0D23-F03C-4D73-8BF2-BE9ED19EE329}" destId="{832F820C-987E-465A-93C0-D0DA7428BFBF}" srcOrd="3" destOrd="0" presId="urn:microsoft.com/office/officeart/2018/2/layout/IconLabelDescriptionList"/>
    <dgm:cxn modelId="{9B4D16DA-716F-48A7-A45D-73A80BB6ADFE}" type="presParOf" srcId="{ABED0D23-F03C-4D73-8BF2-BE9ED19EE329}" destId="{F31DABF8-41B5-45ED-BFA0-1B8B04805337}" srcOrd="4" destOrd="0" presId="urn:microsoft.com/office/officeart/2018/2/layout/IconLabelDescriptionList"/>
    <dgm:cxn modelId="{A2C8D2A2-9B1D-4954-959C-6535C5F04F94}" type="presParOf" srcId="{9700B848-C11D-4CD6-9710-3BCD6918E449}" destId="{FF291CD6-A766-4FCC-A8F9-AD8DC95889D6}" srcOrd="7" destOrd="0" presId="urn:microsoft.com/office/officeart/2018/2/layout/IconLabelDescriptionList"/>
    <dgm:cxn modelId="{45D626A5-F22C-480D-B985-220655D1CC61}" type="presParOf" srcId="{9700B848-C11D-4CD6-9710-3BCD6918E449}" destId="{8769D85A-3D2E-49DD-8DB5-3B242274A46B}" srcOrd="8" destOrd="0" presId="urn:microsoft.com/office/officeart/2018/2/layout/IconLabelDescriptionList"/>
    <dgm:cxn modelId="{281EDF5E-038D-44E3-AC77-5D5319E91340}" type="presParOf" srcId="{8769D85A-3D2E-49DD-8DB5-3B242274A46B}" destId="{AD4C764A-E1F4-4E0F-A960-B192F03CE5BE}" srcOrd="0" destOrd="0" presId="urn:microsoft.com/office/officeart/2018/2/layout/IconLabelDescriptionList"/>
    <dgm:cxn modelId="{D31F99CB-7E9C-4538-B948-3C6380EE3D93}" type="presParOf" srcId="{8769D85A-3D2E-49DD-8DB5-3B242274A46B}" destId="{5549B92A-9A28-4360-9E06-9BA5289833B4}" srcOrd="1" destOrd="0" presId="urn:microsoft.com/office/officeart/2018/2/layout/IconLabelDescriptionList"/>
    <dgm:cxn modelId="{8931DE7F-5F88-4064-9DA1-25CE5B3A6D70}" type="presParOf" srcId="{8769D85A-3D2E-49DD-8DB5-3B242274A46B}" destId="{938B7DB4-737A-462C-B871-804366C503DA}" srcOrd="2" destOrd="0" presId="urn:microsoft.com/office/officeart/2018/2/layout/IconLabelDescriptionList"/>
    <dgm:cxn modelId="{9FC07C56-E294-43F5-9E7E-3DA4A75F299A}" type="presParOf" srcId="{8769D85A-3D2E-49DD-8DB5-3B242274A46B}" destId="{A741BBCD-A5DB-47E8-96F1-C1A6E6C1A3E4}" srcOrd="3" destOrd="0" presId="urn:microsoft.com/office/officeart/2018/2/layout/IconLabelDescriptionList"/>
    <dgm:cxn modelId="{EAC44C68-F6B3-4FE1-9D8D-38F06F38CD15}" type="presParOf" srcId="{8769D85A-3D2E-49DD-8DB5-3B242274A46B}" destId="{3DFA4519-5C59-4C42-9A79-0A966885DA5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ABFAD-BE95-48C6-80B7-C664DE57BE5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2647B46-D08B-4531-B4DB-3A90D1CDD729}">
      <dgm:prSet/>
      <dgm:spPr/>
      <dgm:t>
        <a:bodyPr/>
        <a:lstStyle/>
        <a:p>
          <a:r>
            <a:rPr lang="en-US"/>
            <a:t>AI/ML Skills:</a:t>
          </a:r>
        </a:p>
      </dgm:t>
    </dgm:pt>
    <dgm:pt modelId="{00EA61D0-5764-483D-997F-D434A3193359}" type="parTrans" cxnId="{266CF2FF-D8CC-4C2B-A74C-6EBCC57E0835}">
      <dgm:prSet/>
      <dgm:spPr/>
      <dgm:t>
        <a:bodyPr/>
        <a:lstStyle/>
        <a:p>
          <a:endParaRPr lang="en-US"/>
        </a:p>
      </dgm:t>
    </dgm:pt>
    <dgm:pt modelId="{920B650E-FCB6-470A-A73A-E7540E5D962B}" type="sibTrans" cxnId="{266CF2FF-D8CC-4C2B-A74C-6EBCC57E0835}">
      <dgm:prSet/>
      <dgm:spPr/>
      <dgm:t>
        <a:bodyPr/>
        <a:lstStyle/>
        <a:p>
          <a:endParaRPr lang="en-US"/>
        </a:p>
      </dgm:t>
    </dgm:pt>
    <dgm:pt modelId="{20287141-34A0-45D2-B75D-5FF64DF7335F}">
      <dgm:prSet/>
      <dgm:spPr/>
      <dgm:t>
        <a:bodyPr/>
        <a:lstStyle/>
        <a:p>
          <a:r>
            <a:rPr lang="en-US"/>
            <a:t>Neural Networks</a:t>
          </a:r>
        </a:p>
      </dgm:t>
    </dgm:pt>
    <dgm:pt modelId="{823AB7B3-0E13-4C7F-A44E-649CBD0C29D2}" type="parTrans" cxnId="{AD9EDA75-2A43-4094-9F6A-1319C3073418}">
      <dgm:prSet/>
      <dgm:spPr/>
      <dgm:t>
        <a:bodyPr/>
        <a:lstStyle/>
        <a:p>
          <a:endParaRPr lang="en-US"/>
        </a:p>
      </dgm:t>
    </dgm:pt>
    <dgm:pt modelId="{68F4981D-FA29-4B87-898B-E5BA439F81C6}" type="sibTrans" cxnId="{AD9EDA75-2A43-4094-9F6A-1319C3073418}">
      <dgm:prSet/>
      <dgm:spPr/>
      <dgm:t>
        <a:bodyPr/>
        <a:lstStyle/>
        <a:p>
          <a:endParaRPr lang="en-US"/>
        </a:p>
      </dgm:t>
    </dgm:pt>
    <dgm:pt modelId="{3F6B4817-2C51-4226-AA2A-B5FC5AFF3749}">
      <dgm:prSet/>
      <dgm:spPr/>
      <dgm:t>
        <a:bodyPr/>
        <a:lstStyle/>
        <a:p>
          <a:r>
            <a:rPr lang="en-US"/>
            <a:t>Deep Learning (PyTorch/TensorFlow basics)</a:t>
          </a:r>
        </a:p>
      </dgm:t>
    </dgm:pt>
    <dgm:pt modelId="{8F43ADCB-5D56-433A-9A66-AF5434C3E60B}" type="parTrans" cxnId="{9C501264-6F03-4EA2-9936-B1E7E0568418}">
      <dgm:prSet/>
      <dgm:spPr/>
      <dgm:t>
        <a:bodyPr/>
        <a:lstStyle/>
        <a:p>
          <a:endParaRPr lang="en-US"/>
        </a:p>
      </dgm:t>
    </dgm:pt>
    <dgm:pt modelId="{237CCEE1-1CA7-45AD-BC9F-D172EE65B550}" type="sibTrans" cxnId="{9C501264-6F03-4EA2-9936-B1E7E0568418}">
      <dgm:prSet/>
      <dgm:spPr/>
      <dgm:t>
        <a:bodyPr/>
        <a:lstStyle/>
        <a:p>
          <a:endParaRPr lang="en-US"/>
        </a:p>
      </dgm:t>
    </dgm:pt>
    <dgm:pt modelId="{865533CD-7F78-4DC3-B801-E1D8915E1DD4}">
      <dgm:prSet/>
      <dgm:spPr/>
      <dgm:t>
        <a:bodyPr/>
        <a:lstStyle/>
        <a:p>
          <a:r>
            <a:rPr lang="en-US"/>
            <a:t>Agent architectures (ReAct, Planning, RL concepts)</a:t>
          </a:r>
        </a:p>
      </dgm:t>
    </dgm:pt>
    <dgm:pt modelId="{B0833220-6279-4E84-89C4-23139F6F24AB}" type="parTrans" cxnId="{00555192-B70B-4B31-9FD5-AB1875E1CB14}">
      <dgm:prSet/>
      <dgm:spPr/>
      <dgm:t>
        <a:bodyPr/>
        <a:lstStyle/>
        <a:p>
          <a:endParaRPr lang="en-US"/>
        </a:p>
      </dgm:t>
    </dgm:pt>
    <dgm:pt modelId="{00D79205-A4B1-4C2E-B8D9-85B1C9508A1C}" type="sibTrans" cxnId="{00555192-B70B-4B31-9FD5-AB1875E1CB14}">
      <dgm:prSet/>
      <dgm:spPr/>
      <dgm:t>
        <a:bodyPr/>
        <a:lstStyle/>
        <a:p>
          <a:endParaRPr lang="en-US"/>
        </a:p>
      </dgm:t>
    </dgm:pt>
    <dgm:pt modelId="{FA69DEE0-5ECB-4DD2-BAD1-3DD000164B12}">
      <dgm:prSet/>
      <dgm:spPr/>
      <dgm:t>
        <a:bodyPr/>
        <a:lstStyle/>
        <a:p>
          <a:r>
            <a:rPr lang="en-US"/>
            <a:t>NLP &amp; Document Processing</a:t>
          </a:r>
        </a:p>
      </dgm:t>
    </dgm:pt>
    <dgm:pt modelId="{C8073100-829E-459B-9A95-7936ED2BB5C8}" type="parTrans" cxnId="{1E6453A3-16B2-4CEA-979E-491844D5D928}">
      <dgm:prSet/>
      <dgm:spPr/>
      <dgm:t>
        <a:bodyPr/>
        <a:lstStyle/>
        <a:p>
          <a:endParaRPr lang="en-US"/>
        </a:p>
      </dgm:t>
    </dgm:pt>
    <dgm:pt modelId="{9FC1F273-26A8-4AC9-889B-8BF16E34AF34}" type="sibTrans" cxnId="{1E6453A3-16B2-4CEA-979E-491844D5D928}">
      <dgm:prSet/>
      <dgm:spPr/>
      <dgm:t>
        <a:bodyPr/>
        <a:lstStyle/>
        <a:p>
          <a:endParaRPr lang="en-US"/>
        </a:p>
      </dgm:t>
    </dgm:pt>
    <dgm:pt modelId="{A401061A-7548-49C8-8294-50458C8705A7}">
      <dgm:prSet/>
      <dgm:spPr/>
      <dgm:t>
        <a:bodyPr/>
        <a:lstStyle/>
        <a:p>
          <a:r>
            <a:rPr lang="en-US"/>
            <a:t>Reinforcement Learning Principles</a:t>
          </a:r>
        </a:p>
      </dgm:t>
    </dgm:pt>
    <dgm:pt modelId="{8F6A799E-9BCC-4B5D-9559-739B22DFEA2E}" type="parTrans" cxnId="{6B38168F-BBDF-4BA2-AD9F-787E384250A5}">
      <dgm:prSet/>
      <dgm:spPr/>
      <dgm:t>
        <a:bodyPr/>
        <a:lstStyle/>
        <a:p>
          <a:endParaRPr lang="en-US"/>
        </a:p>
      </dgm:t>
    </dgm:pt>
    <dgm:pt modelId="{6388AB15-A964-4D7E-9557-CA71838447A4}" type="sibTrans" cxnId="{6B38168F-BBDF-4BA2-AD9F-787E384250A5}">
      <dgm:prSet/>
      <dgm:spPr/>
      <dgm:t>
        <a:bodyPr/>
        <a:lstStyle/>
        <a:p>
          <a:endParaRPr lang="en-US"/>
        </a:p>
      </dgm:t>
    </dgm:pt>
    <dgm:pt modelId="{38680750-B37D-4A22-8A7A-888D974E22AA}">
      <dgm:prSet/>
      <dgm:spPr/>
      <dgm:t>
        <a:bodyPr/>
        <a:lstStyle/>
        <a:p>
          <a:r>
            <a:rPr lang="en-US"/>
            <a:t>Data Engineering basics</a:t>
          </a:r>
        </a:p>
      </dgm:t>
    </dgm:pt>
    <dgm:pt modelId="{6266960E-C190-4FD8-BE51-70C0BFDB0A25}" type="parTrans" cxnId="{9F7E1326-122D-4013-A026-7371E7817623}">
      <dgm:prSet/>
      <dgm:spPr/>
      <dgm:t>
        <a:bodyPr/>
        <a:lstStyle/>
        <a:p>
          <a:endParaRPr lang="en-US"/>
        </a:p>
      </dgm:t>
    </dgm:pt>
    <dgm:pt modelId="{442B1E93-FF02-4675-91FF-1BFF153B8FB4}" type="sibTrans" cxnId="{9F7E1326-122D-4013-A026-7371E7817623}">
      <dgm:prSet/>
      <dgm:spPr/>
      <dgm:t>
        <a:bodyPr/>
        <a:lstStyle/>
        <a:p>
          <a:endParaRPr lang="en-US"/>
        </a:p>
      </dgm:t>
    </dgm:pt>
    <dgm:pt modelId="{9635E3A9-E856-4B8B-AE06-114339DD9F87}">
      <dgm:prSet/>
      <dgm:spPr/>
      <dgm:t>
        <a:bodyPr/>
        <a:lstStyle/>
        <a:p>
          <a:r>
            <a:rPr lang="en-US"/>
            <a:t>Tools &amp; Technologies:</a:t>
          </a:r>
        </a:p>
      </dgm:t>
    </dgm:pt>
    <dgm:pt modelId="{E1FBAC9E-89B8-4596-88BE-D863CD5B1A67}" type="parTrans" cxnId="{FB221A5F-334B-4A5F-9219-E92F87BB3A7D}">
      <dgm:prSet/>
      <dgm:spPr/>
      <dgm:t>
        <a:bodyPr/>
        <a:lstStyle/>
        <a:p>
          <a:endParaRPr lang="en-US"/>
        </a:p>
      </dgm:t>
    </dgm:pt>
    <dgm:pt modelId="{9EB93027-ADC5-4A20-92F3-AC33D691EAFF}" type="sibTrans" cxnId="{FB221A5F-334B-4A5F-9219-E92F87BB3A7D}">
      <dgm:prSet/>
      <dgm:spPr/>
      <dgm:t>
        <a:bodyPr/>
        <a:lstStyle/>
        <a:p>
          <a:endParaRPr lang="en-US"/>
        </a:p>
      </dgm:t>
    </dgm:pt>
    <dgm:pt modelId="{B04DEE52-AB49-414E-9966-64E8FBBE822C}">
      <dgm:prSet/>
      <dgm:spPr/>
      <dgm:t>
        <a:bodyPr/>
        <a:lstStyle/>
        <a:p>
          <a:r>
            <a:rPr lang="en-US"/>
            <a:t>Python, C#, .NET 8</a:t>
          </a:r>
        </a:p>
      </dgm:t>
    </dgm:pt>
    <dgm:pt modelId="{2B50ACCD-C59F-4202-85C9-B8DAC825C5A0}" type="parTrans" cxnId="{8E1632CA-0648-412F-BFA2-E9C6C4DB8578}">
      <dgm:prSet/>
      <dgm:spPr/>
      <dgm:t>
        <a:bodyPr/>
        <a:lstStyle/>
        <a:p>
          <a:endParaRPr lang="en-US"/>
        </a:p>
      </dgm:t>
    </dgm:pt>
    <dgm:pt modelId="{F935C44E-717B-43CF-A9BA-CDB015B855FF}" type="sibTrans" cxnId="{8E1632CA-0648-412F-BFA2-E9C6C4DB8578}">
      <dgm:prSet/>
      <dgm:spPr/>
      <dgm:t>
        <a:bodyPr/>
        <a:lstStyle/>
        <a:p>
          <a:endParaRPr lang="en-US"/>
        </a:p>
      </dgm:t>
    </dgm:pt>
    <dgm:pt modelId="{20B505EE-D875-428D-86EC-DC8FEDB08BC0}">
      <dgm:prSet/>
      <dgm:spPr/>
      <dgm:t>
        <a:bodyPr/>
        <a:lstStyle/>
        <a:p>
          <a:r>
            <a:rPr lang="en-US"/>
            <a:t>FastAPI, FlaskReact, </a:t>
          </a:r>
        </a:p>
      </dgm:t>
    </dgm:pt>
    <dgm:pt modelId="{A2282E82-24D3-43E6-ABD5-54385D5DBF99}" type="parTrans" cxnId="{9DCCB5D2-6BC4-4744-BEE0-58A162D8DB6F}">
      <dgm:prSet/>
      <dgm:spPr/>
      <dgm:t>
        <a:bodyPr/>
        <a:lstStyle/>
        <a:p>
          <a:endParaRPr lang="en-US"/>
        </a:p>
      </dgm:t>
    </dgm:pt>
    <dgm:pt modelId="{9D5683B6-FB2A-4492-9B7F-6CF682AC6C04}" type="sibTrans" cxnId="{9DCCB5D2-6BC4-4744-BEE0-58A162D8DB6F}">
      <dgm:prSet/>
      <dgm:spPr/>
      <dgm:t>
        <a:bodyPr/>
        <a:lstStyle/>
        <a:p>
          <a:endParaRPr lang="en-US"/>
        </a:p>
      </dgm:t>
    </dgm:pt>
    <dgm:pt modelId="{6A5BDDEB-DEA7-424D-8B41-B96A392DC978}">
      <dgm:prSet/>
      <dgm:spPr/>
      <dgm:t>
        <a:bodyPr/>
        <a:lstStyle/>
        <a:p>
          <a:r>
            <a:rPr lang="en-US"/>
            <a:t>ViteGit/GitHubAzure, AWS (Cloud fundamentals)</a:t>
          </a:r>
        </a:p>
      </dgm:t>
    </dgm:pt>
    <dgm:pt modelId="{DD518199-448C-4119-B6C1-F43A8C2C75BE}" type="parTrans" cxnId="{DE8B3CAE-F016-4938-9A9C-58953E29DF2B}">
      <dgm:prSet/>
      <dgm:spPr/>
      <dgm:t>
        <a:bodyPr/>
        <a:lstStyle/>
        <a:p>
          <a:endParaRPr lang="en-US"/>
        </a:p>
      </dgm:t>
    </dgm:pt>
    <dgm:pt modelId="{8255D604-5437-45AB-90DC-1AC4388813A6}" type="sibTrans" cxnId="{DE8B3CAE-F016-4938-9A9C-58953E29DF2B}">
      <dgm:prSet/>
      <dgm:spPr/>
      <dgm:t>
        <a:bodyPr/>
        <a:lstStyle/>
        <a:p>
          <a:endParaRPr lang="en-US"/>
        </a:p>
      </dgm:t>
    </dgm:pt>
    <dgm:pt modelId="{193EB008-E202-41CA-90AE-C4910FF59758}">
      <dgm:prSet/>
      <dgm:spPr/>
      <dgm:t>
        <a:bodyPr/>
        <a:lstStyle/>
        <a:p>
          <a:r>
            <a:rPr lang="en-US"/>
            <a:t>Arduino &amp; Roboticsnd involvement</a:t>
          </a:r>
        </a:p>
      </dgm:t>
    </dgm:pt>
    <dgm:pt modelId="{ED5170D3-B6D8-4514-B335-A538E699FCD6}" type="parTrans" cxnId="{F6A84698-776A-444E-AB29-70E6E47A75DA}">
      <dgm:prSet/>
      <dgm:spPr/>
      <dgm:t>
        <a:bodyPr/>
        <a:lstStyle/>
        <a:p>
          <a:endParaRPr lang="en-US"/>
        </a:p>
      </dgm:t>
    </dgm:pt>
    <dgm:pt modelId="{32292372-72C9-4748-87F2-9E8321F1C5FB}" type="sibTrans" cxnId="{F6A84698-776A-444E-AB29-70E6E47A75DA}">
      <dgm:prSet/>
      <dgm:spPr/>
      <dgm:t>
        <a:bodyPr/>
        <a:lstStyle/>
        <a:p>
          <a:endParaRPr lang="en-US"/>
        </a:p>
      </dgm:t>
    </dgm:pt>
    <dgm:pt modelId="{32F438F7-FBE8-4E01-8C6C-8EFFDBEB068F}" type="pres">
      <dgm:prSet presAssocID="{4F6ABFAD-BE95-48C6-80B7-C664DE57BE55}" presName="Name0" presStyleCnt="0">
        <dgm:presLayoutVars>
          <dgm:dir/>
          <dgm:animLvl val="lvl"/>
          <dgm:resizeHandles val="exact"/>
        </dgm:presLayoutVars>
      </dgm:prSet>
      <dgm:spPr/>
    </dgm:pt>
    <dgm:pt modelId="{B1BB790C-7C7B-461D-A4C3-A47BCDC256C9}" type="pres">
      <dgm:prSet presAssocID="{32647B46-D08B-4531-B4DB-3A90D1CDD729}" presName="composite" presStyleCnt="0"/>
      <dgm:spPr/>
    </dgm:pt>
    <dgm:pt modelId="{EF0EE22E-B46E-4C39-8C40-B8B4A291037E}" type="pres">
      <dgm:prSet presAssocID="{32647B46-D08B-4531-B4DB-3A90D1CDD72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733A85-A525-4BB6-BF4C-77F220ACFB32}" type="pres">
      <dgm:prSet presAssocID="{32647B46-D08B-4531-B4DB-3A90D1CDD729}" presName="desTx" presStyleLbl="alignAccFollowNode1" presStyleIdx="0" presStyleCnt="2">
        <dgm:presLayoutVars>
          <dgm:bulletEnabled val="1"/>
        </dgm:presLayoutVars>
      </dgm:prSet>
      <dgm:spPr/>
    </dgm:pt>
    <dgm:pt modelId="{DA6F7C7C-6BA1-43F0-93C1-94E70E020D77}" type="pres">
      <dgm:prSet presAssocID="{920B650E-FCB6-470A-A73A-E7540E5D962B}" presName="space" presStyleCnt="0"/>
      <dgm:spPr/>
    </dgm:pt>
    <dgm:pt modelId="{080F31EE-EAFC-4789-9A91-5B80F77D0B5C}" type="pres">
      <dgm:prSet presAssocID="{9635E3A9-E856-4B8B-AE06-114339DD9F87}" presName="composite" presStyleCnt="0"/>
      <dgm:spPr/>
    </dgm:pt>
    <dgm:pt modelId="{7E989A13-D47D-415D-B60B-F0321351FB6C}" type="pres">
      <dgm:prSet presAssocID="{9635E3A9-E856-4B8B-AE06-114339DD9F8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FC25BEE-7A4F-4EC3-8BDA-665C29EFA5D5}" type="pres">
      <dgm:prSet presAssocID="{9635E3A9-E856-4B8B-AE06-114339DD9F8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F7E1326-122D-4013-A026-7371E7817623}" srcId="{32647B46-D08B-4531-B4DB-3A90D1CDD729}" destId="{38680750-B37D-4A22-8A7A-888D974E22AA}" srcOrd="5" destOrd="0" parTransId="{6266960E-C190-4FD8-BE51-70C0BFDB0A25}" sibTransId="{442B1E93-FF02-4675-91FF-1BFF153B8FB4}"/>
    <dgm:cxn modelId="{F897A13D-0F1C-41E8-8288-A52D4348C348}" type="presOf" srcId="{20287141-34A0-45D2-B75D-5FF64DF7335F}" destId="{C6733A85-A525-4BB6-BF4C-77F220ACFB32}" srcOrd="0" destOrd="0" presId="urn:microsoft.com/office/officeart/2005/8/layout/hList1"/>
    <dgm:cxn modelId="{FB221A5F-334B-4A5F-9219-E92F87BB3A7D}" srcId="{4F6ABFAD-BE95-48C6-80B7-C664DE57BE55}" destId="{9635E3A9-E856-4B8B-AE06-114339DD9F87}" srcOrd="1" destOrd="0" parTransId="{E1FBAC9E-89B8-4596-88BE-D863CD5B1A67}" sibTransId="{9EB93027-ADC5-4A20-92F3-AC33D691EAFF}"/>
    <dgm:cxn modelId="{C8B80A63-8398-42A2-94C7-F86DA8EB9DE0}" type="presOf" srcId="{B04DEE52-AB49-414E-9966-64E8FBBE822C}" destId="{3FC25BEE-7A4F-4EC3-8BDA-665C29EFA5D5}" srcOrd="0" destOrd="0" presId="urn:microsoft.com/office/officeart/2005/8/layout/hList1"/>
    <dgm:cxn modelId="{55828163-7B1A-480F-BD69-8E8A4B39CA5C}" type="presOf" srcId="{9635E3A9-E856-4B8B-AE06-114339DD9F87}" destId="{7E989A13-D47D-415D-B60B-F0321351FB6C}" srcOrd="0" destOrd="0" presId="urn:microsoft.com/office/officeart/2005/8/layout/hList1"/>
    <dgm:cxn modelId="{9C501264-6F03-4EA2-9936-B1E7E0568418}" srcId="{32647B46-D08B-4531-B4DB-3A90D1CDD729}" destId="{3F6B4817-2C51-4226-AA2A-B5FC5AFF3749}" srcOrd="1" destOrd="0" parTransId="{8F43ADCB-5D56-433A-9A66-AF5434C3E60B}" sibTransId="{237CCEE1-1CA7-45AD-BC9F-D172EE65B550}"/>
    <dgm:cxn modelId="{70AB794C-EA1B-4885-A57B-2E0B6A46E255}" type="presOf" srcId="{6A5BDDEB-DEA7-424D-8B41-B96A392DC978}" destId="{3FC25BEE-7A4F-4EC3-8BDA-665C29EFA5D5}" srcOrd="0" destOrd="2" presId="urn:microsoft.com/office/officeart/2005/8/layout/hList1"/>
    <dgm:cxn modelId="{3CF3634D-1020-480B-AC6A-55D1ECC98B13}" type="presOf" srcId="{193EB008-E202-41CA-90AE-C4910FF59758}" destId="{3FC25BEE-7A4F-4EC3-8BDA-665C29EFA5D5}" srcOrd="0" destOrd="3" presId="urn:microsoft.com/office/officeart/2005/8/layout/hList1"/>
    <dgm:cxn modelId="{3520EB4E-579B-4237-AA2A-33E5CEDC7081}" type="presOf" srcId="{865533CD-7F78-4DC3-B801-E1D8915E1DD4}" destId="{C6733A85-A525-4BB6-BF4C-77F220ACFB32}" srcOrd="0" destOrd="2" presId="urn:microsoft.com/office/officeart/2005/8/layout/hList1"/>
    <dgm:cxn modelId="{AD9EDA75-2A43-4094-9F6A-1319C3073418}" srcId="{32647B46-D08B-4531-B4DB-3A90D1CDD729}" destId="{20287141-34A0-45D2-B75D-5FF64DF7335F}" srcOrd="0" destOrd="0" parTransId="{823AB7B3-0E13-4C7F-A44E-649CBD0C29D2}" sibTransId="{68F4981D-FA29-4B87-898B-E5BA439F81C6}"/>
    <dgm:cxn modelId="{80007D79-FD23-43D3-85A6-116F6D3C7E17}" type="presOf" srcId="{A401061A-7548-49C8-8294-50458C8705A7}" destId="{C6733A85-A525-4BB6-BF4C-77F220ACFB32}" srcOrd="0" destOrd="4" presId="urn:microsoft.com/office/officeart/2005/8/layout/hList1"/>
    <dgm:cxn modelId="{69492C7E-A738-49B5-AA64-34EDC021ED5A}" type="presOf" srcId="{20B505EE-D875-428D-86EC-DC8FEDB08BC0}" destId="{3FC25BEE-7A4F-4EC3-8BDA-665C29EFA5D5}" srcOrd="0" destOrd="1" presId="urn:microsoft.com/office/officeart/2005/8/layout/hList1"/>
    <dgm:cxn modelId="{6B38168F-BBDF-4BA2-AD9F-787E384250A5}" srcId="{32647B46-D08B-4531-B4DB-3A90D1CDD729}" destId="{A401061A-7548-49C8-8294-50458C8705A7}" srcOrd="4" destOrd="0" parTransId="{8F6A799E-9BCC-4B5D-9559-739B22DFEA2E}" sibTransId="{6388AB15-A964-4D7E-9557-CA71838447A4}"/>
    <dgm:cxn modelId="{00555192-B70B-4B31-9FD5-AB1875E1CB14}" srcId="{32647B46-D08B-4531-B4DB-3A90D1CDD729}" destId="{865533CD-7F78-4DC3-B801-E1D8915E1DD4}" srcOrd="2" destOrd="0" parTransId="{B0833220-6279-4E84-89C4-23139F6F24AB}" sibTransId="{00D79205-A4B1-4C2E-B8D9-85B1C9508A1C}"/>
    <dgm:cxn modelId="{F6A84698-776A-444E-AB29-70E6E47A75DA}" srcId="{9635E3A9-E856-4B8B-AE06-114339DD9F87}" destId="{193EB008-E202-41CA-90AE-C4910FF59758}" srcOrd="3" destOrd="0" parTransId="{ED5170D3-B6D8-4514-B335-A538E699FCD6}" sibTransId="{32292372-72C9-4748-87F2-9E8321F1C5FB}"/>
    <dgm:cxn modelId="{1E6453A3-16B2-4CEA-979E-491844D5D928}" srcId="{32647B46-D08B-4531-B4DB-3A90D1CDD729}" destId="{FA69DEE0-5ECB-4DD2-BAD1-3DD000164B12}" srcOrd="3" destOrd="0" parTransId="{C8073100-829E-459B-9A95-7936ED2BB5C8}" sibTransId="{9FC1F273-26A8-4AC9-889B-8BF16E34AF34}"/>
    <dgm:cxn modelId="{DE8B3CAE-F016-4938-9A9C-58953E29DF2B}" srcId="{9635E3A9-E856-4B8B-AE06-114339DD9F87}" destId="{6A5BDDEB-DEA7-424D-8B41-B96A392DC978}" srcOrd="2" destOrd="0" parTransId="{DD518199-448C-4119-B6C1-F43A8C2C75BE}" sibTransId="{8255D604-5437-45AB-90DC-1AC4388813A6}"/>
    <dgm:cxn modelId="{8E1632CA-0648-412F-BFA2-E9C6C4DB8578}" srcId="{9635E3A9-E856-4B8B-AE06-114339DD9F87}" destId="{B04DEE52-AB49-414E-9966-64E8FBBE822C}" srcOrd="0" destOrd="0" parTransId="{2B50ACCD-C59F-4202-85C9-B8DAC825C5A0}" sibTransId="{F935C44E-717B-43CF-A9BA-CDB015B855FF}"/>
    <dgm:cxn modelId="{9DCCB5D2-6BC4-4744-BEE0-58A162D8DB6F}" srcId="{9635E3A9-E856-4B8B-AE06-114339DD9F87}" destId="{20B505EE-D875-428D-86EC-DC8FEDB08BC0}" srcOrd="1" destOrd="0" parTransId="{A2282E82-24D3-43E6-ABD5-54385D5DBF99}" sibTransId="{9D5683B6-FB2A-4492-9B7F-6CF682AC6C04}"/>
    <dgm:cxn modelId="{BBF849E9-1186-4D1C-8C6B-759C166ACBC9}" type="presOf" srcId="{FA69DEE0-5ECB-4DD2-BAD1-3DD000164B12}" destId="{C6733A85-A525-4BB6-BF4C-77F220ACFB32}" srcOrd="0" destOrd="3" presId="urn:microsoft.com/office/officeart/2005/8/layout/hList1"/>
    <dgm:cxn modelId="{94C56EEC-3E4A-4268-94FD-066ED916C0E2}" type="presOf" srcId="{3F6B4817-2C51-4226-AA2A-B5FC5AFF3749}" destId="{C6733A85-A525-4BB6-BF4C-77F220ACFB32}" srcOrd="0" destOrd="1" presId="urn:microsoft.com/office/officeart/2005/8/layout/hList1"/>
    <dgm:cxn modelId="{EF6963ED-E2AF-4263-AF59-092E6BB71530}" type="presOf" srcId="{38680750-B37D-4A22-8A7A-888D974E22AA}" destId="{C6733A85-A525-4BB6-BF4C-77F220ACFB32}" srcOrd="0" destOrd="5" presId="urn:microsoft.com/office/officeart/2005/8/layout/hList1"/>
    <dgm:cxn modelId="{400990EF-E224-4176-B2AE-8B791D9D5EA1}" type="presOf" srcId="{32647B46-D08B-4531-B4DB-3A90D1CDD729}" destId="{EF0EE22E-B46E-4C39-8C40-B8B4A291037E}" srcOrd="0" destOrd="0" presId="urn:microsoft.com/office/officeart/2005/8/layout/hList1"/>
    <dgm:cxn modelId="{361AF7F0-6993-4770-A911-D4B339CF8E80}" type="presOf" srcId="{4F6ABFAD-BE95-48C6-80B7-C664DE57BE55}" destId="{32F438F7-FBE8-4E01-8C6C-8EFFDBEB068F}" srcOrd="0" destOrd="0" presId="urn:microsoft.com/office/officeart/2005/8/layout/hList1"/>
    <dgm:cxn modelId="{266CF2FF-D8CC-4C2B-A74C-6EBCC57E0835}" srcId="{4F6ABFAD-BE95-48C6-80B7-C664DE57BE55}" destId="{32647B46-D08B-4531-B4DB-3A90D1CDD729}" srcOrd="0" destOrd="0" parTransId="{00EA61D0-5764-483D-997F-D434A3193359}" sibTransId="{920B650E-FCB6-470A-A73A-E7540E5D962B}"/>
    <dgm:cxn modelId="{BF619B2E-45A1-47D5-873B-8D99DF41949C}" type="presParOf" srcId="{32F438F7-FBE8-4E01-8C6C-8EFFDBEB068F}" destId="{B1BB790C-7C7B-461D-A4C3-A47BCDC256C9}" srcOrd="0" destOrd="0" presId="urn:microsoft.com/office/officeart/2005/8/layout/hList1"/>
    <dgm:cxn modelId="{24C08302-753B-4323-A95D-F96F9D38D6C4}" type="presParOf" srcId="{B1BB790C-7C7B-461D-A4C3-A47BCDC256C9}" destId="{EF0EE22E-B46E-4C39-8C40-B8B4A291037E}" srcOrd="0" destOrd="0" presId="urn:microsoft.com/office/officeart/2005/8/layout/hList1"/>
    <dgm:cxn modelId="{DF41221F-7E86-4FC6-B015-3C974A9B2808}" type="presParOf" srcId="{B1BB790C-7C7B-461D-A4C3-A47BCDC256C9}" destId="{C6733A85-A525-4BB6-BF4C-77F220ACFB32}" srcOrd="1" destOrd="0" presId="urn:microsoft.com/office/officeart/2005/8/layout/hList1"/>
    <dgm:cxn modelId="{F13F8AEC-DD71-4934-B17B-B6210B7F467A}" type="presParOf" srcId="{32F438F7-FBE8-4E01-8C6C-8EFFDBEB068F}" destId="{DA6F7C7C-6BA1-43F0-93C1-94E70E020D77}" srcOrd="1" destOrd="0" presId="urn:microsoft.com/office/officeart/2005/8/layout/hList1"/>
    <dgm:cxn modelId="{68A87792-F2C6-41F0-91C7-93424003C9B2}" type="presParOf" srcId="{32F438F7-FBE8-4E01-8C6C-8EFFDBEB068F}" destId="{080F31EE-EAFC-4789-9A91-5B80F77D0B5C}" srcOrd="2" destOrd="0" presId="urn:microsoft.com/office/officeart/2005/8/layout/hList1"/>
    <dgm:cxn modelId="{D6D520B5-32B3-4116-9D42-624A15E2ABA4}" type="presParOf" srcId="{080F31EE-EAFC-4789-9A91-5B80F77D0B5C}" destId="{7E989A13-D47D-415D-B60B-F0321351FB6C}" srcOrd="0" destOrd="0" presId="urn:microsoft.com/office/officeart/2005/8/layout/hList1"/>
    <dgm:cxn modelId="{B3929D77-8BE2-4050-97AF-C2823B2E9C0B}" type="presParOf" srcId="{080F31EE-EAFC-4789-9A91-5B80F77D0B5C}" destId="{3FC25BEE-7A4F-4EC3-8BDA-665C29EFA5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AEE79-54ED-4EB9-9382-D7A4234203D2}">
      <dsp:nvSpPr>
        <dsp:cNvPr id="0" name=""/>
        <dsp:cNvSpPr/>
      </dsp:nvSpPr>
      <dsp:spPr>
        <a:xfrm>
          <a:off x="2987" y="1011515"/>
          <a:ext cx="563308" cy="563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73E7E-B793-4632-9A70-9015DD7148E4}">
      <dsp:nvSpPr>
        <dsp:cNvPr id="0" name=""/>
        <dsp:cNvSpPr/>
      </dsp:nvSpPr>
      <dsp:spPr>
        <a:xfrm>
          <a:off x="2987" y="1645997"/>
          <a:ext cx="1609453" cy="43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Start of Program</a:t>
          </a:r>
          <a:endParaRPr lang="en-US" sz="1400" kern="1200"/>
        </a:p>
      </dsp:txBody>
      <dsp:txXfrm>
        <a:off x="2987" y="1645997"/>
        <a:ext cx="1609453" cy="437570"/>
      </dsp:txXfrm>
    </dsp:sp>
    <dsp:sp modelId="{B9ED55E6-63B9-48FF-AE90-A6B22C3A0206}">
      <dsp:nvSpPr>
        <dsp:cNvPr id="0" name=""/>
        <dsp:cNvSpPr/>
      </dsp:nvSpPr>
      <dsp:spPr>
        <a:xfrm>
          <a:off x="2987" y="2116671"/>
          <a:ext cx="1609453" cy="55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4E980-3A5B-426E-9EEE-08F78E01649B}">
      <dsp:nvSpPr>
        <dsp:cNvPr id="0" name=""/>
        <dsp:cNvSpPr/>
      </dsp:nvSpPr>
      <dsp:spPr>
        <a:xfrm>
          <a:off x="1894094" y="1011515"/>
          <a:ext cx="563308" cy="563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BC75D-F027-41D6-8AE9-8E495A564474}">
      <dsp:nvSpPr>
        <dsp:cNvPr id="0" name=""/>
        <dsp:cNvSpPr/>
      </dsp:nvSpPr>
      <dsp:spPr>
        <a:xfrm>
          <a:off x="1894094" y="1645997"/>
          <a:ext cx="1609453" cy="43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Machine Learning Essentials</a:t>
          </a:r>
          <a:endParaRPr lang="en-US" sz="1400" kern="1200"/>
        </a:p>
      </dsp:txBody>
      <dsp:txXfrm>
        <a:off x="1894094" y="1645997"/>
        <a:ext cx="1609453" cy="437570"/>
      </dsp:txXfrm>
    </dsp:sp>
    <dsp:sp modelId="{C267B21B-8319-4547-BC8E-0EAD8B668D65}">
      <dsp:nvSpPr>
        <dsp:cNvPr id="0" name=""/>
        <dsp:cNvSpPr/>
      </dsp:nvSpPr>
      <dsp:spPr>
        <a:xfrm>
          <a:off x="1894094" y="2116671"/>
          <a:ext cx="1609453" cy="55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87C0A-873D-4BAF-961D-E1C3F7746D37}">
      <dsp:nvSpPr>
        <dsp:cNvPr id="0" name=""/>
        <dsp:cNvSpPr/>
      </dsp:nvSpPr>
      <dsp:spPr>
        <a:xfrm>
          <a:off x="3785202" y="1011515"/>
          <a:ext cx="563308" cy="563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20E8B-0796-4BD1-A2C8-DCCA23AC1243}">
      <dsp:nvSpPr>
        <dsp:cNvPr id="0" name=""/>
        <dsp:cNvSpPr/>
      </dsp:nvSpPr>
      <dsp:spPr>
        <a:xfrm>
          <a:off x="3785202" y="1645997"/>
          <a:ext cx="1609453" cy="43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Deep Learning / ITAI 2376</a:t>
          </a:r>
          <a:endParaRPr lang="en-US" sz="1400" kern="1200" dirty="0"/>
        </a:p>
      </dsp:txBody>
      <dsp:txXfrm>
        <a:off x="3785202" y="1645997"/>
        <a:ext cx="1609453" cy="437570"/>
      </dsp:txXfrm>
    </dsp:sp>
    <dsp:sp modelId="{EA267868-D8E9-40A4-8F6C-7F9594787A16}">
      <dsp:nvSpPr>
        <dsp:cNvPr id="0" name=""/>
        <dsp:cNvSpPr/>
      </dsp:nvSpPr>
      <dsp:spPr>
        <a:xfrm>
          <a:off x="3785202" y="2116671"/>
          <a:ext cx="1609453" cy="55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D4114-7712-44FE-B625-ADFE3C46D7BA}">
      <dsp:nvSpPr>
        <dsp:cNvPr id="0" name=""/>
        <dsp:cNvSpPr/>
      </dsp:nvSpPr>
      <dsp:spPr>
        <a:xfrm>
          <a:off x="6419587" y="1001989"/>
          <a:ext cx="563308" cy="563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BD1F6-A38A-4AA4-8DFE-E85232651E04}">
      <dsp:nvSpPr>
        <dsp:cNvPr id="0" name=""/>
        <dsp:cNvSpPr/>
      </dsp:nvSpPr>
      <dsp:spPr>
        <a:xfrm>
          <a:off x="6419587" y="1636472"/>
          <a:ext cx="1609453" cy="43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Hands-on Projects &amp; Hackathons</a:t>
          </a:r>
          <a:endParaRPr lang="en-US" sz="1400" kern="1200"/>
        </a:p>
      </dsp:txBody>
      <dsp:txXfrm>
        <a:off x="6419587" y="1636472"/>
        <a:ext cx="1609453" cy="437570"/>
      </dsp:txXfrm>
    </dsp:sp>
    <dsp:sp modelId="{F31DABF8-41B5-45ED-BFA0-1B8B04805337}">
      <dsp:nvSpPr>
        <dsp:cNvPr id="0" name=""/>
        <dsp:cNvSpPr/>
      </dsp:nvSpPr>
      <dsp:spPr>
        <a:xfrm>
          <a:off x="4731882" y="2237656"/>
          <a:ext cx="3096008" cy="588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“Growing from foundational programming to full-stack AI systems capable of planning, reasoning, and tool integration.”</a:t>
          </a:r>
        </a:p>
      </dsp:txBody>
      <dsp:txXfrm>
        <a:off x="4731882" y="2237656"/>
        <a:ext cx="3096008" cy="588151"/>
      </dsp:txXfrm>
    </dsp:sp>
    <dsp:sp modelId="{AD4C764A-E1F4-4E0F-A960-B192F03CE5BE}">
      <dsp:nvSpPr>
        <dsp:cNvPr id="0" name=""/>
        <dsp:cNvSpPr/>
      </dsp:nvSpPr>
      <dsp:spPr>
        <a:xfrm>
          <a:off x="9053972" y="1011515"/>
          <a:ext cx="563308" cy="563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B7DB4-737A-462C-B871-804366C503DA}">
      <dsp:nvSpPr>
        <dsp:cNvPr id="0" name=""/>
        <dsp:cNvSpPr/>
      </dsp:nvSpPr>
      <dsp:spPr>
        <a:xfrm>
          <a:off x="9053972" y="1645997"/>
          <a:ext cx="1609453" cy="43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Using </a:t>
          </a:r>
          <a:r>
            <a:rPr lang="en-US" sz="1400" kern="1200" dirty="0" err="1"/>
            <a:t>colab</a:t>
          </a:r>
          <a:r>
            <a:rPr lang="en-US" sz="1400" kern="1200" dirty="0"/>
            <a:t> to write ML code</a:t>
          </a:r>
        </a:p>
      </dsp:txBody>
      <dsp:txXfrm>
        <a:off x="9053972" y="1645997"/>
        <a:ext cx="1609453" cy="437570"/>
      </dsp:txXfrm>
    </dsp:sp>
    <dsp:sp modelId="{3DFA4519-5C59-4C42-9A79-0A966885DA5B}">
      <dsp:nvSpPr>
        <dsp:cNvPr id="0" name=""/>
        <dsp:cNvSpPr/>
      </dsp:nvSpPr>
      <dsp:spPr>
        <a:xfrm>
          <a:off x="9053972" y="2116671"/>
          <a:ext cx="1609453" cy="55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EE22E-B46E-4C39-8C40-B8B4A291037E}">
      <dsp:nvSpPr>
        <dsp:cNvPr id="0" name=""/>
        <dsp:cNvSpPr/>
      </dsp:nvSpPr>
      <dsp:spPr>
        <a:xfrm>
          <a:off x="52" y="12567"/>
          <a:ext cx="4983991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AI/ML Skills:</a:t>
          </a:r>
        </a:p>
      </dsp:txBody>
      <dsp:txXfrm>
        <a:off x="52" y="12567"/>
        <a:ext cx="4983991" cy="633600"/>
      </dsp:txXfrm>
    </dsp:sp>
    <dsp:sp modelId="{C6733A85-A525-4BB6-BF4C-77F220ACFB32}">
      <dsp:nvSpPr>
        <dsp:cNvPr id="0" name=""/>
        <dsp:cNvSpPr/>
      </dsp:nvSpPr>
      <dsp:spPr>
        <a:xfrm>
          <a:off x="52" y="646167"/>
          <a:ext cx="4983991" cy="30195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Neural Networks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Deep Learning (PyTorch/TensorFlow basics)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Agent architectures (ReAct, Planning, RL concepts)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NLP &amp; Document 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Reinforcement Learning Principles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Data Engineering basics</a:t>
          </a:r>
        </a:p>
      </dsp:txBody>
      <dsp:txXfrm>
        <a:off x="52" y="646167"/>
        <a:ext cx="4983991" cy="3019500"/>
      </dsp:txXfrm>
    </dsp:sp>
    <dsp:sp modelId="{7E989A13-D47D-415D-B60B-F0321351FB6C}">
      <dsp:nvSpPr>
        <dsp:cNvPr id="0" name=""/>
        <dsp:cNvSpPr/>
      </dsp:nvSpPr>
      <dsp:spPr>
        <a:xfrm>
          <a:off x="5681801" y="12567"/>
          <a:ext cx="4983991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Tools &amp; Technologies:</a:t>
          </a:r>
        </a:p>
      </dsp:txBody>
      <dsp:txXfrm>
        <a:off x="5681801" y="12567"/>
        <a:ext cx="4983991" cy="633600"/>
      </dsp:txXfrm>
    </dsp:sp>
    <dsp:sp modelId="{3FC25BEE-7A4F-4EC3-8BDA-665C29EFA5D5}">
      <dsp:nvSpPr>
        <dsp:cNvPr id="0" name=""/>
        <dsp:cNvSpPr/>
      </dsp:nvSpPr>
      <dsp:spPr>
        <a:xfrm>
          <a:off x="5681801" y="646167"/>
          <a:ext cx="4983991" cy="30195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Python, C#, .NET 8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FastAPI, FlaskReact,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ViteGit/GitHubAzure, AWS (Cloud fundamentals)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Arduino &amp; Roboticsnd involvement</a:t>
          </a:r>
        </a:p>
      </dsp:txBody>
      <dsp:txXfrm>
        <a:off x="5681801" y="646167"/>
        <a:ext cx="4983991" cy="301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16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429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8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21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2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77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82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47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87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688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8346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12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84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5C73-5759-48F7-974D-61F9C19766D6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FE75-C76A-4617-AACB-256C9AAFCA7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1AE770-FEAD-992A-A9AB-B8AE24A23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C88F49-3FEF-0F93-D041-BC843E7CCD66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653F2C4-B1BD-5B83-3FD3-0AACCC5799B6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E1328B-5019-81AF-0C08-7D1C8FED36BC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388E4-0F8E-4C59-85D1-57BA926FCE32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4915DB7A-1720-8F6C-A370-5590A084AD8D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86F5C1-0E02-B2C8-63E7-68C8B0FC59ED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234ED57-AE97-572A-CC7D-702A1909AE8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3B9746D-FFF0-7AE8-586F-C01D4EF33724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8A10AEE-B118-EAC3-8D05-13D3EAD95C1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0B22394F-77B2-13C3-3AA4-1B89B890773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134D917E-B4FD-8AE0-A7EA-DA843F177AF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8BF90D90-9CF8-41D0-3D4C-B2BC1E1BB24C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27831E05-DDBB-0E21-086D-53301E5D2A0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5CFA6544-121F-03B1-041C-019AAF7C70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D1074F2-E33D-1C42-586E-49DC4781F7A9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BBF904E9-C016-EEEA-6FCE-D626B2244772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EF17EC9C-F591-4791-BE74-6CD39816D8FD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B32DFFF0-2077-318F-D38A-1B7EC8430CD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717354AA-7B1A-61D5-09D6-9DB3280BFA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A6FF521-0855-1CFF-44F1-D032F853A0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8CFFCA2-A4EE-DF78-60F5-A448D435C65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BBD725B-2FD9-8538-2F28-CD742DA49A0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50500C9-07AB-67CB-B4B3-8CCA0B18B98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56F13AB-43C5-C77D-544F-5427A0DC5B6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103A817-2478-FDA1-B47F-AB7E2D17505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A3409E-9C50-F145-3B67-AB4A547807E1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0802C6-B811-1FC8-49C9-C489035A1BF0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F52D9EA-EB09-0B7D-98C9-54BCC4E5B512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788B39-37D3-C4E8-EA41-EF4CEE1BCA06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3446AA-7964-718A-2D4E-BABD57377784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B88A2A0-4E54-E50C-40F2-F79C85BA2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B956543-1E47-1031-BDA9-C823A8E31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B4FCA0-6ECC-90C3-B5CD-F90CB7C126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35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383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3697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1169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6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4" r:id="rId14"/>
    <p:sldLayoutId id="2147483745" r:id="rId15"/>
    <p:sldLayoutId id="2147483746" r:id="rId16"/>
    <p:sldLayoutId id="2147483748" r:id="rId17"/>
    <p:sldLayoutId id="2147483700" r:id="rId18"/>
    <p:sldLayoutId id="2147483696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Professional Portfolio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DC493-C63F-F01C-3AC6-3EEFE8268FCB}"/>
              </a:ext>
            </a:extLst>
          </p:cNvPr>
          <p:cNvSpPr txBox="1"/>
          <p:nvPr/>
        </p:nvSpPr>
        <p:spPr>
          <a:xfrm>
            <a:off x="3811838" y="6150114"/>
            <a:ext cx="868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Main:https</a:t>
            </a:r>
            <a:r>
              <a:rPr lang="en-US" sz="4000" b="1" dirty="0"/>
              <a:t>://github.com/Jemimahh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63412-7439-3698-3134-7BAEA58CD71E}"/>
              </a:ext>
            </a:extLst>
          </p:cNvPr>
          <p:cNvSpPr txBox="1"/>
          <p:nvPr/>
        </p:nvSpPr>
        <p:spPr>
          <a:xfrm>
            <a:off x="4726236" y="2379643"/>
            <a:ext cx="66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overview of AI projects I complete this semester. Below is a link to my class portfolio </a:t>
            </a:r>
          </a:p>
          <a:p>
            <a:endParaRPr lang="en-US" dirty="0"/>
          </a:p>
          <a:p>
            <a:r>
              <a:rPr lang="en-US" dirty="0"/>
              <a:t>https://github.com/Jemimahh/Jemima-Egwurube-AI-Portfolio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b="1" dirty="0"/>
              <a:t>Title: </a:t>
            </a:r>
            <a:r>
              <a:rPr lang="en-US" dirty="0"/>
              <a:t>DeepLearning-ITAI2376 Portfolio</a:t>
            </a:r>
          </a:p>
          <a:p>
            <a:r>
              <a:rPr lang="en-US" dirty="0"/>
              <a:t>Content:</a:t>
            </a:r>
          </a:p>
          <a:p>
            <a:pPr lvl="1"/>
            <a:r>
              <a:rPr lang="en-US" dirty="0"/>
              <a:t>Name: Jemima Egwurube</a:t>
            </a:r>
          </a:p>
          <a:p>
            <a:pPr lvl="1"/>
            <a:r>
              <a:rPr lang="en-US" dirty="0"/>
              <a:t>Program: A.A.S. in Artificial Intelligence – Houston Community</a:t>
            </a:r>
          </a:p>
          <a:p>
            <a:r>
              <a:rPr lang="en-US" dirty="0"/>
              <a:t>Link:🔗 GitHub Portfolio: github.com/</a:t>
            </a:r>
            <a:r>
              <a:rPr lang="en-US" dirty="0" err="1"/>
              <a:t>YourUsername</a:t>
            </a:r>
            <a:r>
              <a:rPr lang="en-US" dirty="0"/>
              <a:t>/FirstName-LastName-AI-Portfolio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Learning Journey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2E348D0A-6CC9-CAD2-C031-E41E9E5D429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994909439"/>
              </p:ext>
            </p:extLst>
          </p:nvPr>
        </p:nvGraphicFramePr>
        <p:xfrm>
          <a:off x="762000" y="2417763"/>
          <a:ext cx="10666413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Featured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1E977F8-EBA3-9465-B24C-C16A9F0481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2945" y="2586260"/>
            <a:ext cx="3046391" cy="375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Project 1: Administrative AI Agent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Automates meeting scheduling, documentation, reminders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Uses planning-then-execution, RL feedback, and tool integration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Tech:</a:t>
            </a:r>
            <a:r>
              <a:rPr lang="en-US" dirty="0">
                <a:solidFill>
                  <a:schemeClr val="tx1"/>
                </a:solidFill>
              </a:rPr>
              <a:t> Python, </a:t>
            </a:r>
            <a:r>
              <a:rPr lang="en-US" dirty="0" err="1">
                <a:solidFill>
                  <a:schemeClr val="tx1"/>
                </a:solidFill>
              </a:rPr>
              <a:t>ReAct</a:t>
            </a:r>
            <a:r>
              <a:rPr lang="en-US" dirty="0">
                <a:solidFill>
                  <a:schemeClr val="tx1"/>
                </a:solidFill>
              </a:rPr>
              <a:t> elements, RL design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F380F-570A-4335-7FD4-AF7263B9EB91}"/>
              </a:ext>
            </a:extLst>
          </p:cNvPr>
          <p:cNvSpPr txBox="1"/>
          <p:nvPr/>
        </p:nvSpPr>
        <p:spPr>
          <a:xfrm>
            <a:off x="4891490" y="2481939"/>
            <a:ext cx="3811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Project 2: Panacea’s Passage (Flood Routing App)</a:t>
            </a:r>
          </a:p>
          <a:p>
            <a:r>
              <a:rPr lang="en-US"/>
              <a:t>Full-stack flood-aware hospital routing system</a:t>
            </a:r>
          </a:p>
          <a:p>
            <a:r>
              <a:rPr lang="en-US"/>
              <a:t>Integrates geospatial processing + AI agent</a:t>
            </a:r>
          </a:p>
          <a:p>
            <a:r>
              <a:rPr lang="en-US" b="1"/>
              <a:t>Tech:</a:t>
            </a:r>
            <a:r>
              <a:rPr lang="en-US"/>
              <a:t> FastAPI, Python, React, geospatial APIs</a:t>
            </a:r>
          </a:p>
          <a:p>
            <a:r>
              <a:rPr lang="en-US" b="1"/>
              <a:t>Link:https://github.com/Jemimahh/panaceas-passage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59438-4573-19CC-F682-06AD0E537249}"/>
              </a:ext>
            </a:extLst>
          </p:cNvPr>
          <p:cNvSpPr txBox="1"/>
          <p:nvPr/>
        </p:nvSpPr>
        <p:spPr>
          <a:xfrm>
            <a:off x="9287219" y="2254251"/>
            <a:ext cx="2755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3: Smart Resume Analyzer</a:t>
            </a:r>
          </a:p>
          <a:p>
            <a:r>
              <a:rPr lang="en-US" dirty="0"/>
              <a:t>AI tool for resume parsing, scoring, and improvements</a:t>
            </a:r>
          </a:p>
          <a:p>
            <a:r>
              <a:rPr lang="en-US" b="1" dirty="0"/>
              <a:t>Tech:</a:t>
            </a:r>
            <a:r>
              <a:rPr lang="en-US" dirty="0"/>
              <a:t> C#, .NET 8, Python ML models</a:t>
            </a:r>
          </a:p>
          <a:p>
            <a:r>
              <a:rPr lang="en-US" b="1" dirty="0"/>
              <a:t>Link:</a:t>
            </a:r>
            <a:r>
              <a:rPr lang="en-US" dirty="0"/>
              <a:t> https://github.com/Jemimahh/SmartResumeAnalyzer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Skills &amp; Competencies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D629210-ADCC-819B-4FFF-983FC145A1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07178877"/>
              </p:ext>
            </p:extLst>
          </p:nvPr>
        </p:nvGraphicFramePr>
        <p:xfrm>
          <a:off x="762000" y="2417763"/>
          <a:ext cx="10665845" cy="3678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&amp; Next Steps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492347" y="1861851"/>
            <a:ext cx="7926880" cy="4375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Reflection Points:</a:t>
            </a:r>
          </a:p>
          <a:p>
            <a:pPr lvl="1"/>
            <a:r>
              <a:rPr lang="en-US" sz="1200" dirty="0"/>
              <a:t>This program strengthened my ability to design AI systems that plan, reason, and interact with tools.</a:t>
            </a:r>
          </a:p>
          <a:p>
            <a:pPr lvl="1"/>
            <a:r>
              <a:rPr lang="en-US" sz="1200" dirty="0"/>
              <a:t>My projects demonstrate full-stack problem-solving—from ML models to autonomous agents.</a:t>
            </a:r>
          </a:p>
          <a:p>
            <a:pPr marL="0" indent="0">
              <a:buNone/>
            </a:pPr>
            <a:r>
              <a:rPr lang="en-US" sz="1200" dirty="0"/>
              <a:t>Next Steps:</a:t>
            </a:r>
          </a:p>
          <a:p>
            <a:pPr lvl="1"/>
            <a:r>
              <a:rPr lang="en-US" sz="1200" dirty="0"/>
              <a:t>Expand my agent architecture into a deployable service</a:t>
            </a:r>
          </a:p>
          <a:p>
            <a:pPr lvl="1"/>
            <a:r>
              <a:rPr lang="en-US" sz="1200" dirty="0"/>
              <a:t>Continue advanced learning in Deep Learning, RL, and AI engineering</a:t>
            </a:r>
          </a:p>
          <a:p>
            <a:pPr lvl="1"/>
            <a:r>
              <a:rPr lang="en-US" sz="1200" dirty="0"/>
              <a:t>Contribute to open-source AI projects</a:t>
            </a:r>
          </a:p>
          <a:p>
            <a:pPr lvl="1"/>
            <a:r>
              <a:rPr lang="en-US" sz="1200" dirty="0"/>
              <a:t>Pursue internship or full-time AI engineering roles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388</Words>
  <Application>Microsoft Office PowerPoint</Application>
  <PresentationFormat>Widescreen</PresentationFormat>
  <Paragraphs>66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Professional Portfolio Summary</vt:lpstr>
      <vt:lpstr>Introduction</vt:lpstr>
      <vt:lpstr>Learning Journey</vt:lpstr>
      <vt:lpstr>Featured Projects</vt:lpstr>
      <vt:lpstr>Skills &amp; Competencies</vt:lpstr>
      <vt:lpstr>Reflection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jemima.egwurube-W212809892</dc:creator>
  <cp:lastModifiedBy>jemima.egwurube-W212809892</cp:lastModifiedBy>
  <cp:revision>2</cp:revision>
  <dcterms:created xsi:type="dcterms:W3CDTF">2025-12-07T09:17:03Z</dcterms:created>
  <dcterms:modified xsi:type="dcterms:W3CDTF">2025-12-07T09:51:00Z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